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94" r:id="rId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 User" initials="UU" lastIdx="1" clrIdx="0">
    <p:extLst>
      <p:ext uri="{19B8F6BF-5375-455C-9EA6-DF929625EA0E}">
        <p15:presenceInfo xmlns:p15="http://schemas.microsoft.com/office/powerpoint/2012/main" userId="acc15855a44518f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350" autoAdjust="0"/>
  </p:normalViewPr>
  <p:slideViewPr>
    <p:cSldViewPr snapToGrid="0">
      <p:cViewPr varScale="1">
        <p:scale>
          <a:sx n="105" d="100"/>
          <a:sy n="105" d="100"/>
        </p:scale>
        <p:origin x="79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990D1D-AC65-4152-8B59-960DC3865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0E32796-3D05-430A-80D8-41BF579AA9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F89E7BF-4E56-464D-920B-D7B947D368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3573-EBE8-4A5A-9FB0-04D633D3D1A7}" type="datetimeFigureOut">
              <a:rPr lang="ru-RU" smtClean="0"/>
              <a:t>18.05.2021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F7B0A8A-8392-4D71-9B4C-410E504F2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B33146-F8E6-4872-8436-BF482A05B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2D361-0085-46A4-BB55-ADDA2CED52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78029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141C8F-468A-486E-B302-644E42CA1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D667CA-3EA5-46B0-972D-E205654B1B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1B740D4-DA49-41A5-8D64-618A86302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3573-EBE8-4A5A-9FB0-04D633D3D1A7}" type="datetimeFigureOut">
              <a:rPr lang="ru-RU" smtClean="0"/>
              <a:t>18.05.2021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D48E92C-EFE8-488D-BE6F-18EA285D8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D48ACBF-EC80-47DE-BE79-266F87395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2D361-0085-46A4-BB55-ADDA2CED52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7602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AFDAF9-24E6-4E73-A441-865BCFEA2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2FDB7D3-A0C5-4C0D-928A-0EA8E2386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76D1125-C7D6-4601-A128-7C0E8E589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3573-EBE8-4A5A-9FB0-04D633D3D1A7}" type="datetimeFigureOut">
              <a:rPr lang="ru-RU" smtClean="0"/>
              <a:t>18.05.2021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E0A8EED-F061-45A4-A99F-801038865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01F009A-D739-49BA-AF57-7BE8FB825A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2D361-0085-46A4-BB55-ADDA2CED52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9704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A1349E-C822-4B9C-8F0E-DA0779973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3991DE5-81FC-488C-8151-CC14D3868E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F3C0AC3-224C-496B-B946-36E111BA52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8564403-8DFE-44EB-BD08-EC67516D6B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3573-EBE8-4A5A-9FB0-04D633D3D1A7}" type="datetimeFigureOut">
              <a:rPr lang="ru-RU" smtClean="0"/>
              <a:t>18.05.2021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D28ED39-E89D-4FF2-9DD8-4025DE6EA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2AD3C42-171E-4AFF-82CD-20DF0A305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2D361-0085-46A4-BB55-ADDA2CED52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9231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601BF0-2B36-4395-9249-D48C1233D7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6C4A0E2-275D-4D24-89F7-F466B92AFF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175234E-9330-4F59-9ABF-73F9BE6B25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E187F67-3F6A-4559-A2BF-EF0620999C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D25250E-0A77-4931-8F4C-7A52DDBA9B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97B5037-94BB-4AA3-BA2B-567EED272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3573-EBE8-4A5A-9FB0-04D633D3D1A7}" type="datetimeFigureOut">
              <a:rPr lang="ru-RU" smtClean="0"/>
              <a:t>18.05.2021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4F67550-EC59-4A67-B17B-22ED482F4D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18A13E7-C58B-4ADC-8320-8774642B5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2D361-0085-46A4-BB55-ADDA2CED52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394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A3D327-45BE-479D-958C-FE4D52AE5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CAAA453-E8DD-419F-B84F-905487432F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3573-EBE8-4A5A-9FB0-04D633D3D1A7}" type="datetimeFigureOut">
              <a:rPr lang="ru-RU" smtClean="0"/>
              <a:t>18.05.2021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C6847A5-BBD2-406B-A141-0709F5170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E12DDF1-94D7-4A82-BF46-16E3EAFAB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2D361-0085-46A4-BB55-ADDA2CED52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8641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2F682CB-756C-4CD2-AFE6-4862FC00D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3573-EBE8-4A5A-9FB0-04D633D3D1A7}" type="datetimeFigureOut">
              <a:rPr lang="ru-RU" smtClean="0"/>
              <a:t>18.05.2021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5CDC012-326B-4053-899A-CF61A2B3C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C193B59-75B6-4015-8361-895D42CAD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2D361-0085-46A4-BB55-ADDA2CED52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6594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3682A2-2493-41B7-A7C8-0760C4A9FB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BF813BC-6738-4884-916C-9CC9726BA4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D994975-EB43-478B-AEA9-7DD42844E1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51B4A48-B34D-4B61-BC43-6CF734242D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3573-EBE8-4A5A-9FB0-04D633D3D1A7}" type="datetimeFigureOut">
              <a:rPr lang="ru-RU" smtClean="0"/>
              <a:t>18.05.2021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04EF368-5D1E-4C94-8499-31A776C4F7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F3DEB91-FDFE-4BEE-B2FC-637972FB0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2D361-0085-46A4-BB55-ADDA2CED52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12721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4FCC9E-9FE8-451C-AF6E-3C43391AFB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9EB174F-4197-45C4-BB53-0118DFB99E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39235CA-3971-4254-8C7B-EDAFD7F63C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6F94871-ABEB-4946-820C-E2BE20683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3573-EBE8-4A5A-9FB0-04D633D3D1A7}" type="datetimeFigureOut">
              <a:rPr lang="ru-RU" smtClean="0"/>
              <a:t>18.05.2021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CE6A0E4-C2FF-439D-B6B3-DEAC8603F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63281DF-6B11-4FA1-ADDD-5C6771616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2D361-0085-46A4-BB55-ADDA2CED52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96322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49286F-A2E7-4E31-A0FB-9C70B60D9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7F308D8-E501-4A89-9BA2-C89A8D3226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79A683F-DE8E-462F-A4BB-F7DF8207E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3573-EBE8-4A5A-9FB0-04D633D3D1A7}" type="datetimeFigureOut">
              <a:rPr lang="ru-RU" smtClean="0"/>
              <a:t>18.05.2021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B7ABE1B-1C7A-4B5B-BD62-78B5659EF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E1A4BA0-4024-4C0B-B630-2E761502B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2D361-0085-46A4-BB55-ADDA2CED52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3743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257CD87-E214-48A2-BC01-1C48FBFFBD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D2F5C9E-584B-4ACA-88C9-DD0934B6AD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9F867A9-CC7F-460C-881C-A8028F1C41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3573-EBE8-4A5A-9FB0-04D633D3D1A7}" type="datetimeFigureOut">
              <a:rPr lang="ru-RU" smtClean="0"/>
              <a:t>18.05.2021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AF80790-4840-4564-8ED6-CAF2BEBC9A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2A8951B-2FE5-450B-AB23-C69BD3632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2D361-0085-46A4-BB55-ADDA2CED52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8864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9A18C8-DAD6-4D0B-BB34-5170B7AF45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44BA5CE-DA25-4CEF-B5F7-06A115C41B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29DF122-386F-46B1-8B0B-0D543E4137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93573-EBE8-4A5A-9FB0-04D633D3D1A7}" type="datetimeFigureOut">
              <a:rPr lang="ru-RU" smtClean="0"/>
              <a:t>18.05.2021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97D3A22-D8ED-4597-A49B-3CA1ACDDAE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29B9ADA-EFFA-4780-BA46-0864DFB170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12D361-0085-46A4-BB55-ADDA2CED52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5826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7" Type="http://schemas.openxmlformats.org/officeDocument/2006/relationships/image" Target="../media/image6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8985" y="596347"/>
            <a:ext cx="7843494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5-е </a:t>
            </a:r>
            <a:r>
              <a:rPr lang="ru-RU" sz="2000" b="1" dirty="0"/>
              <a:t>занятие. </a:t>
            </a:r>
            <a:r>
              <a:rPr lang="ru-RU" sz="2000" dirty="0"/>
              <a:t>Уравнения </a:t>
            </a:r>
            <a:r>
              <a:rPr lang="ru-RU" sz="2000" dirty="0" smtClean="0"/>
              <a:t>не разрешенные относительно производной. </a:t>
            </a:r>
          </a:p>
          <a:p>
            <a:r>
              <a:rPr lang="ru-RU" b="1" dirty="0"/>
              <a:t>В аудитории: </a:t>
            </a:r>
            <a:r>
              <a:rPr lang="ru-RU" dirty="0"/>
              <a:t>Ф</a:t>
            </a:r>
            <a:r>
              <a:rPr lang="ru-RU" b="1" dirty="0"/>
              <a:t>.  </a:t>
            </a:r>
            <a:r>
              <a:rPr lang="ru-RU" dirty="0"/>
              <a:t>252, 269, 278, 281, 287, 289.</a:t>
            </a:r>
          </a:p>
          <a:p>
            <a:r>
              <a:rPr lang="ru-RU" b="1" dirty="0"/>
              <a:t>На дом:</a:t>
            </a:r>
            <a:r>
              <a:rPr lang="ru-RU" dirty="0"/>
              <a:t> Ф. 253, 270, 279, 282, 290, 292,293.</a:t>
            </a:r>
          </a:p>
          <a:p>
            <a:r>
              <a:rPr lang="ru-RU" sz="2000" dirty="0" smtClean="0"/>
              <a:t> </a:t>
            </a:r>
            <a:endParaRPr lang="ru-RU" sz="20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19" y="1668905"/>
            <a:ext cx="7818813" cy="82331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128" y="2554568"/>
            <a:ext cx="4245288" cy="75466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519" y="3371579"/>
            <a:ext cx="8528464" cy="86723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4128" y="5319339"/>
            <a:ext cx="3702618" cy="58182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4128" y="4584341"/>
            <a:ext cx="3256224" cy="65753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69416" y="4483821"/>
            <a:ext cx="3542484" cy="792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984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208" y="707649"/>
            <a:ext cx="11375496" cy="4625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23304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642</TotalTime>
  <Words>44</Words>
  <Application>Microsoft Office PowerPoint</Application>
  <PresentationFormat>Широкоэкранный</PresentationFormat>
  <Paragraphs>4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 User</dc:creator>
  <cp:lastModifiedBy>annan</cp:lastModifiedBy>
  <cp:revision>116</cp:revision>
  <dcterms:created xsi:type="dcterms:W3CDTF">2020-03-24T19:02:11Z</dcterms:created>
  <dcterms:modified xsi:type="dcterms:W3CDTF">2021-05-18T15:49:48Z</dcterms:modified>
</cp:coreProperties>
</file>